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Semi Bold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  <p:embeddedFont>
      <p:font typeface="Instrument Sa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Système de Classification Automatique d'Images de Chiens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Faciliter le travail de l'association de protection animale.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Réaliser par Hicham, Théo et Boubaker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54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Bénéfices et Prochaines Étapes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6831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668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Gain de temps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15873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Moins de tri manuel et identification rapide.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66831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10908983" y="366831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Amélioration continue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451306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Enrichissement du dataset et amélioration du modèle.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72083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72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Évolution du projet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2112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Intégration de nouvelles fonctionnalités et déploiement mobile.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6873"/>
            <a:ext cx="72380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Contexte et Problématique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5096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29509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L'association et ses missions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79571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Protection animale et adoption responsable dans notre quartier.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95096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5422583" y="29509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Défi à relever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3441382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Classer automatiquement les photos de chiens reçues par l'association.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6638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3663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Objectif du projet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85680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Réduire la charge manuelle via un modèle d'intelligence artificielle.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7012"/>
            <a:ext cx="5911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Jeu de données Utilisé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55952"/>
            <a:ext cx="3664863" cy="2032754"/>
          </a:xfrm>
          <a:prstGeom prst="roundRect">
            <a:avLst>
              <a:gd name="adj" fmla="val 10043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Source et taille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Stanford Dogs Dataset : 20 580 images couvrant 120 races.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55952"/>
            <a:ext cx="3664863" cy="2032754"/>
          </a:xfrm>
          <a:prstGeom prst="roundRect">
            <a:avLst>
              <a:gd name="adj" fmla="val 10043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Variété des races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Grande diversité pour une classification robuste.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Format des données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Images étiquetées avec des races précises, tailles variées.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8338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Pipeline de Prétraitement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Redimensionnement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Toutes les images sont uniformisées à 224x224 pixels.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35385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Augmentation de données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Rotations, zoom, et renversements pour enrichir le dataset.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Normalization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Valeurs de pixels normalisées pour accélérer l'apprentissage.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11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Exploration et Qualité des Données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402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Analyse des classes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1544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Distribution inégale avec certaines races sous-représentées.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66402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5422583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Qualité visuelle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41544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Images variées en luminosité et arrière-plan, nécessitant robustesse.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Manque de données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21553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Races rares renforcées par techniques d'augmentation.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1940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Approche 1 : CNN from Scratch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Architecture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Réseau profond construit et entraîné depuis zéro.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Accuracy initiale d'environ 70%, nécessite optimisation.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Limitations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Long temps d'entraînement et surapprentissage potentiel.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1361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Approche 2 : Transfer Learning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Modèle utilisé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Base ResNet50 pré-entraînée sur ImageNet.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Avantages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Faster training, meilleure généralisation sur notre dataset.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Résultats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Accuracy montée à 87%, robuste aux variations.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623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Comparatif des Modèles et Choix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20083"/>
            <a:ext cx="7556421" cy="2329101"/>
          </a:xfrm>
          <a:prstGeom prst="roundRect">
            <a:avLst>
              <a:gd name="adj" fmla="val 876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527703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3671411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Modèle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3671411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Accuracy (%)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3671411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Temps d'entraînement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4540925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468463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CNN Scratch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4684633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70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468463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Long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5191244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057" y="533495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Transfer Learning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546038" y="5334953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87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059210" y="533495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Court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93790" y="610433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 Transfer Learning est retenu pour ses performances et rapidité.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Intégration et Déploiement Web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Upload d’image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L'utilisateur envoie la photo du chien via le navigateur.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Prédiction IA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 modèle retourne les 3 races les plus probables.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Affichage Résultat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Résultats présentés simplement pour l’équipe vétérinaire.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2025-04-24T09:06:17Z</dcterms:created>
  <dcterms:modified xsi:type="dcterms:W3CDTF">2025-04-24T09:06:17Z</dcterms:modified>
</cp:coreProperties>
</file>